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08" autoAdjust="0"/>
  </p:normalViewPr>
  <p:slideViewPr>
    <p:cSldViewPr>
      <p:cViewPr>
        <p:scale>
          <a:sx n="50" d="100"/>
          <a:sy n="50" d="100"/>
        </p:scale>
        <p:origin x="-70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9D9EE-6467-43F7-9B6E-5BABA24A072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BF91A-4649-4E60-854F-7DBB63C08E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66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BF91A-4649-4E60-854F-7DBB63C08EC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5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F249-69BF-4C4B-81EA-116272D3C53E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5812-64E1-43BA-84A8-D9A5398F8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F1EEE-1E3B-459C-87CE-AAC4DD2BF2D4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E908-183E-4520-B3A8-2DC95FFFD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514A-1EB0-4F65-A01F-E6C6D0B3281D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66C9-932A-4A50-873E-DA290A0C0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8E87D-BCA4-430F-8916-6E52607485E9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B196-DF6D-4E4E-B738-3FD7EB91B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26FA-F448-410B-8B2A-4FD8FD59518F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D732-3532-4F5B-861F-E3C387A49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89760-2BF6-449A-88C8-6539F8158463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EE69-BD5C-4337-BDD1-B17E5B5B3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9FF2-EF30-44BF-9412-D56EE59103AA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7B51-1C5D-4873-99FF-AB0B385FF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5573C-3249-4226-9E9E-A0A170B5C9A4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0512-2672-4CFB-93C1-220E93167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523C-5B50-4344-A793-C26B6AA42852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552C1-0B12-4D05-8CC5-68CDF5603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D47D-FFD9-413E-A098-FBED309F047B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F9B99-89B0-443B-BB1F-52EB5F7E4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5730-10BB-40B8-AC97-FECF0C841AED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9E00-57C3-4D47-B8C2-A47594289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804A47-D552-4270-97B3-BC3227E2BBE4}" type="datetimeFigureOut">
              <a:rPr lang="ru-RU"/>
              <a:pPr>
                <a:defRPr/>
              </a:pPr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B222F4-959D-4ED4-9369-5594565CE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oleObject" Target="../embeddings/_____Microsoft_Office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solidFill>
                  <a:schemeClr val="tx1"/>
                </a:solidFill>
              </a:rPr>
              <a:t> Донское сельское поселение Орловского района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smtClean="0">
                <a:solidFill>
                  <a:schemeClr val="tx1"/>
                </a:solidFill>
              </a:rPr>
              <a:t>  </a:t>
            </a:r>
            <a:r>
              <a:rPr lang="ru-RU" b="1" smtClean="0">
                <a:solidFill>
                  <a:schemeClr val="tx1"/>
                </a:solidFill>
              </a:rPr>
              <a:t>Проект бюджета </a:t>
            </a:r>
            <a:r>
              <a:rPr lang="ru-RU" b="1" dirty="0" smtClean="0">
                <a:solidFill>
                  <a:schemeClr val="tx1"/>
                </a:solidFill>
              </a:rPr>
              <a:t>Донского сельского поселения Орловского района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50" b="1" u="sng" dirty="0">
                <a:solidFill>
                  <a:schemeClr val="tx1"/>
                </a:solidFill>
              </a:rPr>
              <a:t>н</a:t>
            </a:r>
            <a:r>
              <a:rPr lang="ru-RU" sz="3450" b="1" u="sng" dirty="0" smtClean="0">
                <a:solidFill>
                  <a:schemeClr val="tx1"/>
                </a:solidFill>
              </a:rPr>
              <a:t>а 2016 год</a:t>
            </a:r>
            <a:endParaRPr lang="ru-RU" sz="345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 </a:t>
            </a:r>
            <a:endParaRPr lang="ru-RU" sz="1600" dirty="0" smtClean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689100"/>
            <a:ext cx="661035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Объем межбюджетных трансфертов бюджету  Донского сельского поселения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3102198"/>
              </p:ext>
            </p:extLst>
          </p:nvPr>
        </p:nvGraphicFramePr>
        <p:xfrm>
          <a:off x="251520" y="1412776"/>
          <a:ext cx="8332831" cy="515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228"/>
                <a:gridCol w="2580604"/>
                <a:gridCol w="3075999"/>
              </a:tblGrid>
              <a:tr h="91440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 (факт)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</a:p>
                    <a:p>
                      <a:pPr algn="ctr"/>
                      <a:r>
                        <a:rPr lang="ru-RU" dirty="0" smtClean="0"/>
                        <a:t> год (план)</a:t>
                      </a:r>
                      <a:endParaRPr lang="ru-RU" dirty="0"/>
                    </a:p>
                  </a:txBody>
                  <a:tcPr/>
                </a:tc>
              </a:tr>
              <a:tr h="6629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тыс. рублей</a:t>
                      </a:r>
                      <a:endParaRPr lang="ru-RU" dirty="0"/>
                    </a:p>
                  </a:txBody>
                  <a:tcPr/>
                </a:tc>
              </a:tr>
              <a:tr h="4592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5286,6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4695,6</a:t>
                      </a:r>
                      <a:endParaRPr lang="ru-RU" b="1" dirty="0"/>
                    </a:p>
                  </a:txBody>
                  <a:tcPr/>
                </a:tc>
              </a:tr>
              <a:tr h="378837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84973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4461,8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3879,8</a:t>
                      </a:r>
                      <a:endParaRPr lang="ru-RU" dirty="0"/>
                    </a:p>
                  </a:txBody>
                  <a:tcPr/>
                </a:tc>
              </a:tr>
              <a:tr h="55074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70,1</a:t>
                      </a:r>
                      <a:endParaRPr lang="ru-RU" dirty="0"/>
                    </a:p>
                  </a:txBody>
                  <a:tcPr/>
                </a:tc>
              </a:tr>
              <a:tr h="65488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4709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745,7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Динамика собственных доходов Донского сельского поселения </a:t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latin typeface="Times New Roman"/>
                <a:ea typeface="Times New Roman"/>
              </a:rPr>
              <a:t>Орловского  района </a:t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1400" dirty="0">
                <a:latin typeface="Times New Roman"/>
                <a:ea typeface="Times New Roman"/>
              </a:rPr>
              <a:t>                                                                </a:t>
            </a:r>
            <a:r>
              <a:rPr lang="ru-RU" sz="1400" dirty="0" err="1">
                <a:latin typeface="Times New Roman"/>
                <a:ea typeface="Times New Roman"/>
              </a:rPr>
              <a:t>тыс.руб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 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3316523"/>
              </p:ext>
            </p:extLst>
          </p:nvPr>
        </p:nvGraphicFramePr>
        <p:xfrm>
          <a:off x="619125" y="1828800"/>
          <a:ext cx="7764463" cy="4524375"/>
        </p:xfrm>
        <a:graphic>
          <a:graphicData uri="http://schemas.openxmlformats.org/presentationml/2006/ole">
            <p:oleObj spid="_x0000_s2089" name="Лист" r:id="rId3" imgW="9404384" imgH="5480028" progId="Excel.Sheet.8">
              <p:embed/>
            </p:oleObj>
          </a:graphicData>
        </a:graphic>
      </p:graphicFrame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7737559"/>
              </p:ext>
            </p:extLst>
          </p:nvPr>
        </p:nvGraphicFramePr>
        <p:xfrm>
          <a:off x="611560" y="1772816"/>
          <a:ext cx="7764463" cy="4524375"/>
        </p:xfrm>
        <a:graphic>
          <a:graphicData uri="http://schemas.openxmlformats.org/presentationml/2006/ole">
            <p:oleObj spid="_x0000_s2090" name="Лист" r:id="rId4" imgW="9404384" imgH="5480028" progId="Excel.Sheet.8">
              <p:embed/>
            </p:oleObj>
          </a:graphicData>
        </a:graphic>
      </p:graphicFrame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9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6723200"/>
              </p:ext>
            </p:extLst>
          </p:nvPr>
        </p:nvGraphicFramePr>
        <p:xfrm>
          <a:off x="2267744" y="1988840"/>
          <a:ext cx="8346502" cy="4563433"/>
        </p:xfrm>
        <a:graphic>
          <a:graphicData uri="http://schemas.openxmlformats.org/presentationml/2006/ole">
            <p:oleObj spid="_x0000_s2091" name="Диаграмма" r:id="rId5" imgW="9433611" imgH="5112343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dirty="0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в части бюджета  Донского сельского поселения</a:t>
            </a: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3211843"/>
              </p:ext>
            </p:extLst>
          </p:nvPr>
        </p:nvGraphicFramePr>
        <p:xfrm>
          <a:off x="688975" y="2241550"/>
          <a:ext cx="7043738" cy="4975225"/>
        </p:xfrm>
        <a:graphic>
          <a:graphicData uri="http://schemas.openxmlformats.org/presentationml/2006/ole">
            <p:oleObj spid="_x0000_s4121" name="Лист" r:id="rId4" imgW="8648767" imgH="610865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 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Донского сельского поселения в 201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6</a:t>
            </a:r>
            <a:r>
              <a:rPr lang="ru-RU" sz="2400" b="1" dirty="0" smtClean="0">
                <a:solidFill>
                  <a:srgbClr val="17375E"/>
                </a:solidFill>
              </a:rPr>
              <a:t>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1751246"/>
              </p:ext>
            </p:extLst>
          </p:nvPr>
        </p:nvGraphicFramePr>
        <p:xfrm>
          <a:off x="158750" y="1074738"/>
          <a:ext cx="8402638" cy="5311775"/>
        </p:xfrm>
        <a:graphic>
          <a:graphicData uri="http://schemas.openxmlformats.org/presentationml/2006/ole">
            <p:oleObj spid="_x0000_s5145" name="Лист" r:id="rId3" imgW="8629706" imgH="545463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rgbClr val="C00000"/>
                </a:solidFill>
              </a:rPr>
              <a:t>Динамика расходов бюджета Донского сельского поселения Орловского района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800" dirty="0" smtClean="0"/>
              <a:t>							</a:t>
            </a:r>
            <a:r>
              <a:rPr lang="ru-RU" sz="1800" b="1" dirty="0" smtClean="0">
                <a:solidFill>
                  <a:srgbClr val="002060"/>
                </a:solidFill>
              </a:rPr>
              <a:t>(тыс. рублей)</a:t>
            </a:r>
            <a:endParaRPr lang="ru-RU" sz="1800" dirty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1890491"/>
              </p:ext>
            </p:extLst>
          </p:nvPr>
        </p:nvGraphicFramePr>
        <p:xfrm>
          <a:off x="781050" y="1773238"/>
          <a:ext cx="7453313" cy="4084637"/>
        </p:xfrm>
        <a:graphic>
          <a:graphicData uri="http://schemas.openxmlformats.org/presentationml/2006/ole">
            <p:oleObj spid="_x0000_s29721" name="Лист" r:id="rId3" imgW="8585290" imgH="470532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 Донского сельского поселения на 2016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8867,9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8566440"/>
              </p:ext>
            </p:extLst>
          </p:nvPr>
        </p:nvGraphicFramePr>
        <p:xfrm>
          <a:off x="396875" y="1225550"/>
          <a:ext cx="8326438" cy="4824413"/>
        </p:xfrm>
        <a:graphic>
          <a:graphicData uri="http://schemas.openxmlformats.org/presentationml/2006/ole">
            <p:oleObj spid="_x0000_s31769" name="Лист" r:id="rId3" imgW="8470922" imgH="4908501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95</Words>
  <Application>Microsoft Office PowerPoint</Application>
  <PresentationFormat>Экран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Лист</vt:lpstr>
      <vt:lpstr>Диаграмма</vt:lpstr>
      <vt:lpstr> Донское сельское поселение Орловского района</vt:lpstr>
      <vt:lpstr> </vt:lpstr>
      <vt:lpstr>Объем межбюджетных трансфертов бюджету  Донского сельского поселения</vt:lpstr>
      <vt:lpstr>Динамика собственных доходов Донского сельского поселения  Орловского  района                                                                  тыс.руб         </vt:lpstr>
      <vt:lpstr>Динамика исполнения  земельного налога в части бюджета  Донского сельского поселения       (тыс. рублей)</vt:lpstr>
      <vt:lpstr>Структура   налоговых доходов бюджета  Донского сельского поселения в 2016 году        (тыс.рублей)</vt:lpstr>
      <vt:lpstr>Динамика расходов бюджета Донского сельского поселения Орловского района           (тыс. рублей)</vt:lpstr>
      <vt:lpstr>Расходы бюджета  Донского сельского поселения на 2016 год 8867,9  тыс.рублей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Server2003</cp:lastModifiedBy>
  <cp:revision>187</cp:revision>
  <dcterms:created xsi:type="dcterms:W3CDTF">2012-10-21T15:40:11Z</dcterms:created>
  <dcterms:modified xsi:type="dcterms:W3CDTF">2016-02-11T08:30:42Z</dcterms:modified>
</cp:coreProperties>
</file>